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0243463" cy="42484675"/>
  <p:notesSz cx="28524200" cy="40386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7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7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7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7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7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7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7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7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7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381">
          <p15:clr>
            <a:srgbClr val="A4A3A4"/>
          </p15:clr>
        </p15:guide>
        <p15:guide id="2" pos="952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6CB0"/>
    <a:srgbClr val="02BBE6"/>
    <a:srgbClr val="007F92"/>
    <a:srgbClr val="BBE0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F16AFE-0D58-4E5B-8DA1-159606CDDD9C}" v="7" dt="2024-06-06T06:53:30.9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6307" autoAdjust="0"/>
  </p:normalViewPr>
  <p:slideViewPr>
    <p:cSldViewPr>
      <p:cViewPr>
        <p:scale>
          <a:sx n="74" d="100"/>
          <a:sy n="74" d="100"/>
        </p:scale>
        <p:origin x="2008" y="-10352"/>
      </p:cViewPr>
      <p:guideLst>
        <p:guide orient="horz" pos="13381"/>
        <p:guide pos="9526"/>
      </p:guideLst>
    </p:cSldViewPr>
  </p:slid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kub Szczurowski" userId="e0c2bb25-f126-4b3b-a8b4-32434f56de34" providerId="ADAL" clId="{84F16AFE-0D58-4E5B-8DA1-159606CDDD9C}"/>
    <pc:docChg chg="undo custSel modSld">
      <pc:chgData name="Jakub Szczurowski" userId="e0c2bb25-f126-4b3b-a8b4-32434f56de34" providerId="ADAL" clId="{84F16AFE-0D58-4E5B-8DA1-159606CDDD9C}" dt="2024-06-06T09:27:12.795" v="122" actId="1076"/>
      <pc:docMkLst>
        <pc:docMk/>
      </pc:docMkLst>
      <pc:sldChg chg="addSp delSp modSp mod">
        <pc:chgData name="Jakub Szczurowski" userId="e0c2bb25-f126-4b3b-a8b4-32434f56de34" providerId="ADAL" clId="{84F16AFE-0D58-4E5B-8DA1-159606CDDD9C}" dt="2024-06-06T09:27:12.795" v="122" actId="1076"/>
        <pc:sldMkLst>
          <pc:docMk/>
          <pc:sldMk cId="0" sldId="256"/>
        </pc:sldMkLst>
        <pc:spChg chg="mod">
          <ac:chgData name="Jakub Szczurowski" userId="e0c2bb25-f126-4b3b-a8b4-32434f56de34" providerId="ADAL" clId="{84F16AFE-0D58-4E5B-8DA1-159606CDDD9C}" dt="2024-06-06T09:26:47.463" v="121" actId="1076"/>
          <ac:spMkLst>
            <pc:docMk/>
            <pc:sldMk cId="0" sldId="256"/>
            <ac:spMk id="6" creationId="{A7F0743E-E0B8-7820-E677-40240BDA29F7}"/>
          </ac:spMkLst>
        </pc:spChg>
        <pc:spChg chg="mod">
          <ac:chgData name="Jakub Szczurowski" userId="e0c2bb25-f126-4b3b-a8b4-32434f56de34" providerId="ADAL" clId="{84F16AFE-0D58-4E5B-8DA1-159606CDDD9C}" dt="2024-06-06T06:53:43.207" v="44" actId="2085"/>
          <ac:spMkLst>
            <pc:docMk/>
            <pc:sldMk cId="0" sldId="256"/>
            <ac:spMk id="17" creationId="{9F5FFACA-BF78-53D0-2C6C-E03E5692223A}"/>
          </ac:spMkLst>
        </pc:spChg>
        <pc:spChg chg="mod">
          <ac:chgData name="Jakub Szczurowski" userId="e0c2bb25-f126-4b3b-a8b4-32434f56de34" providerId="ADAL" clId="{84F16AFE-0D58-4E5B-8DA1-159606CDDD9C}" dt="2024-06-06T06:50:42.742" v="26" actId="478"/>
          <ac:spMkLst>
            <pc:docMk/>
            <pc:sldMk cId="0" sldId="256"/>
            <ac:spMk id="24" creationId="{8CE90CA1-0935-4A2B-12EF-15B00A27FA6D}"/>
          </ac:spMkLst>
        </pc:spChg>
        <pc:spChg chg="mod">
          <ac:chgData name="Jakub Szczurowski" userId="e0c2bb25-f126-4b3b-a8b4-32434f56de34" providerId="ADAL" clId="{84F16AFE-0D58-4E5B-8DA1-159606CDDD9C}" dt="2024-06-06T06:54:02.553" v="45" actId="2085"/>
          <ac:spMkLst>
            <pc:docMk/>
            <pc:sldMk cId="0" sldId="256"/>
            <ac:spMk id="26" creationId="{54E6D996-A353-CED8-15B6-7BEAD3FCF7C1}"/>
          </ac:spMkLst>
        </pc:spChg>
        <pc:spChg chg="mod">
          <ac:chgData name="Jakub Szczurowski" userId="e0c2bb25-f126-4b3b-a8b4-32434f56de34" providerId="ADAL" clId="{84F16AFE-0D58-4E5B-8DA1-159606CDDD9C}" dt="2024-06-06T09:20:52.131" v="49" actId="2085"/>
          <ac:spMkLst>
            <pc:docMk/>
            <pc:sldMk cId="0" sldId="256"/>
            <ac:spMk id="37" creationId="{5627C1C5-79F1-9FB9-49DC-AFFF0E275E9D}"/>
          </ac:spMkLst>
        </pc:spChg>
        <pc:spChg chg="mod">
          <ac:chgData name="Jakub Szczurowski" userId="e0c2bb25-f126-4b3b-a8b4-32434f56de34" providerId="ADAL" clId="{84F16AFE-0D58-4E5B-8DA1-159606CDDD9C}" dt="2024-06-06T09:20:38.186" v="47" actId="2085"/>
          <ac:spMkLst>
            <pc:docMk/>
            <pc:sldMk cId="0" sldId="256"/>
            <ac:spMk id="13322" creationId="{8FBE45D1-4381-E379-D93D-22F3C470D49C}"/>
          </ac:spMkLst>
        </pc:spChg>
        <pc:spChg chg="mod">
          <ac:chgData name="Jakub Szczurowski" userId="e0c2bb25-f126-4b3b-a8b4-32434f56de34" providerId="ADAL" clId="{84F16AFE-0D58-4E5B-8DA1-159606CDDD9C}" dt="2024-06-06T09:21:53.587" v="58" actId="1076"/>
          <ac:spMkLst>
            <pc:docMk/>
            <pc:sldMk cId="0" sldId="256"/>
            <ac:spMk id="13325" creationId="{8C03661A-737C-4EF1-3D3B-A9E5894E8E49}"/>
          </ac:spMkLst>
        </pc:spChg>
        <pc:spChg chg="mod">
          <ac:chgData name="Jakub Szczurowski" userId="e0c2bb25-f126-4b3b-a8b4-32434f56de34" providerId="ADAL" clId="{84F16AFE-0D58-4E5B-8DA1-159606CDDD9C}" dt="2024-06-06T09:26:47.463" v="121" actId="1076"/>
          <ac:spMkLst>
            <pc:docMk/>
            <pc:sldMk cId="0" sldId="256"/>
            <ac:spMk id="13327" creationId="{2EF88E54-DCEC-0854-33D5-18B619FA7B3B}"/>
          </ac:spMkLst>
        </pc:spChg>
        <pc:spChg chg="mod">
          <ac:chgData name="Jakub Szczurowski" userId="e0c2bb25-f126-4b3b-a8b4-32434f56de34" providerId="ADAL" clId="{84F16AFE-0D58-4E5B-8DA1-159606CDDD9C}" dt="2024-06-06T09:26:47.463" v="121" actId="1076"/>
          <ac:spMkLst>
            <pc:docMk/>
            <pc:sldMk cId="0" sldId="256"/>
            <ac:spMk id="13336" creationId="{0C1B60F3-C43E-75A2-86B2-4CC873E32CF3}"/>
          </ac:spMkLst>
        </pc:spChg>
        <pc:spChg chg="mod">
          <ac:chgData name="Jakub Szczurowski" userId="e0c2bb25-f126-4b3b-a8b4-32434f56de34" providerId="ADAL" clId="{84F16AFE-0D58-4E5B-8DA1-159606CDDD9C}" dt="2024-06-06T09:26:47.463" v="121" actId="1076"/>
          <ac:spMkLst>
            <pc:docMk/>
            <pc:sldMk cId="0" sldId="256"/>
            <ac:spMk id="13338" creationId="{16FA53C7-797D-7252-F998-AA095A547490}"/>
          </ac:spMkLst>
        </pc:spChg>
        <pc:grpChg chg="mod">
          <ac:chgData name="Jakub Szczurowski" userId="e0c2bb25-f126-4b3b-a8b4-32434f56de34" providerId="ADAL" clId="{84F16AFE-0D58-4E5B-8DA1-159606CDDD9C}" dt="2024-06-06T06:50:42.742" v="26" actId="478"/>
          <ac:grpSpMkLst>
            <pc:docMk/>
            <pc:sldMk cId="0" sldId="256"/>
            <ac:grpSpMk id="2" creationId="{918EE8E4-E274-2D21-8554-9BAF118CA9ED}"/>
          </ac:grpSpMkLst>
        </pc:grpChg>
        <pc:grpChg chg="mod">
          <ac:chgData name="Jakub Szczurowski" userId="e0c2bb25-f126-4b3b-a8b4-32434f56de34" providerId="ADAL" clId="{84F16AFE-0D58-4E5B-8DA1-159606CDDD9C}" dt="2024-06-06T09:26:47.463" v="121" actId="1076"/>
          <ac:grpSpMkLst>
            <pc:docMk/>
            <pc:sldMk cId="0" sldId="256"/>
            <ac:grpSpMk id="3" creationId="{F5F6528B-89CA-4728-F627-6165A39148C6}"/>
          </ac:grpSpMkLst>
        </pc:grpChg>
        <pc:grpChg chg="mod">
          <ac:chgData name="Jakub Szczurowski" userId="e0c2bb25-f126-4b3b-a8b4-32434f56de34" providerId="ADAL" clId="{84F16AFE-0D58-4E5B-8DA1-159606CDDD9C}" dt="2024-06-06T09:20:42.609" v="48" actId="2085"/>
          <ac:grpSpMkLst>
            <pc:docMk/>
            <pc:sldMk cId="0" sldId="256"/>
            <ac:grpSpMk id="4" creationId="{17D6AA23-A085-9B97-C292-ACEC3387BC84}"/>
          </ac:grpSpMkLst>
        </pc:grpChg>
        <pc:grpChg chg="mod">
          <ac:chgData name="Jakub Szczurowski" userId="e0c2bb25-f126-4b3b-a8b4-32434f56de34" providerId="ADAL" clId="{84F16AFE-0D58-4E5B-8DA1-159606CDDD9C}" dt="2024-06-06T09:20:56.203" v="50" actId="2085"/>
          <ac:grpSpMkLst>
            <pc:docMk/>
            <pc:sldMk cId="0" sldId="256"/>
            <ac:grpSpMk id="7" creationId="{62396639-9EEB-CC45-712F-770B5C5F5FD1}"/>
          </ac:grpSpMkLst>
        </pc:grpChg>
        <pc:grpChg chg="mod">
          <ac:chgData name="Jakub Szczurowski" userId="e0c2bb25-f126-4b3b-a8b4-32434f56de34" providerId="ADAL" clId="{84F16AFE-0D58-4E5B-8DA1-159606CDDD9C}" dt="2024-06-06T09:26:47.463" v="121" actId="1076"/>
          <ac:grpSpMkLst>
            <pc:docMk/>
            <pc:sldMk cId="0" sldId="256"/>
            <ac:grpSpMk id="21" creationId="{542C3CD7-9C1E-D0AA-BF63-70CCF0BCD30E}"/>
          </ac:grpSpMkLst>
        </pc:grpChg>
        <pc:grpChg chg="mod">
          <ac:chgData name="Jakub Szczurowski" userId="e0c2bb25-f126-4b3b-a8b4-32434f56de34" providerId="ADAL" clId="{84F16AFE-0D58-4E5B-8DA1-159606CDDD9C}" dt="2024-06-06T09:26:47.463" v="121" actId="1076"/>
          <ac:grpSpMkLst>
            <pc:docMk/>
            <pc:sldMk cId="0" sldId="256"/>
            <ac:grpSpMk id="13323" creationId="{6A496487-D6DF-E07D-1C95-E544DCB5DBE3}"/>
          </ac:grpSpMkLst>
        </pc:grpChg>
        <pc:picChg chg="add mod">
          <ac:chgData name="Jakub Szczurowski" userId="e0c2bb25-f126-4b3b-a8b4-32434f56de34" providerId="ADAL" clId="{84F16AFE-0D58-4E5B-8DA1-159606CDDD9C}" dt="2024-06-06T09:25:40.222" v="97" actId="1076"/>
          <ac:picMkLst>
            <pc:docMk/>
            <pc:sldMk cId="0" sldId="256"/>
            <ac:picMk id="9" creationId="{DFE12648-0802-56F0-D1C9-F32C97B9F56C}"/>
          </ac:picMkLst>
        </pc:picChg>
        <pc:picChg chg="add del mod modCrop">
          <ac:chgData name="Jakub Szczurowski" userId="e0c2bb25-f126-4b3b-a8b4-32434f56de34" providerId="ADAL" clId="{84F16AFE-0D58-4E5B-8DA1-159606CDDD9C}" dt="2024-06-06T06:48:05.425" v="21" actId="478"/>
          <ac:picMkLst>
            <pc:docMk/>
            <pc:sldMk cId="0" sldId="256"/>
            <ac:picMk id="10" creationId="{30944D96-A178-D70F-25BB-0F940376EF42}"/>
          </ac:picMkLst>
        </pc:picChg>
        <pc:picChg chg="add mod modCrop">
          <ac:chgData name="Jakub Szczurowski" userId="e0c2bb25-f126-4b3b-a8b4-32434f56de34" providerId="ADAL" clId="{84F16AFE-0D58-4E5B-8DA1-159606CDDD9C}" dt="2024-06-06T09:23:36.422" v="78" actId="1076"/>
          <ac:picMkLst>
            <pc:docMk/>
            <pc:sldMk cId="0" sldId="256"/>
            <ac:picMk id="11" creationId="{025CD7A8-A9B4-7A77-ED86-61F7883FC9C5}"/>
          </ac:picMkLst>
        </pc:picChg>
        <pc:picChg chg="add del mod">
          <ac:chgData name="Jakub Szczurowski" userId="e0c2bb25-f126-4b3b-a8b4-32434f56de34" providerId="ADAL" clId="{84F16AFE-0D58-4E5B-8DA1-159606CDDD9C}" dt="2024-06-06T06:47:58.545" v="20" actId="478"/>
          <ac:picMkLst>
            <pc:docMk/>
            <pc:sldMk cId="0" sldId="256"/>
            <ac:picMk id="12" creationId="{91482F19-74CA-B16B-0A7F-A8785D23FEEA}"/>
          </ac:picMkLst>
        </pc:picChg>
        <pc:picChg chg="add mod">
          <ac:chgData name="Jakub Szczurowski" userId="e0c2bb25-f126-4b3b-a8b4-32434f56de34" providerId="ADAL" clId="{84F16AFE-0D58-4E5B-8DA1-159606CDDD9C}" dt="2024-06-06T09:27:12.795" v="122" actId="1076"/>
          <ac:picMkLst>
            <pc:docMk/>
            <pc:sldMk cId="0" sldId="256"/>
            <ac:picMk id="14" creationId="{8835D03D-8C04-D791-CED4-2D44FB5BB8EE}"/>
          </ac:picMkLst>
        </pc:picChg>
        <pc:picChg chg="mod">
          <ac:chgData name="Jakub Szczurowski" userId="e0c2bb25-f126-4b3b-a8b4-32434f56de34" providerId="ADAL" clId="{84F16AFE-0D58-4E5B-8DA1-159606CDDD9C}" dt="2024-06-06T09:25:15.101" v="96" actId="1076"/>
          <ac:picMkLst>
            <pc:docMk/>
            <pc:sldMk cId="0" sldId="256"/>
            <ac:picMk id="15" creationId="{94A23159-8DB6-74DC-2D24-E48E3766F6B7}"/>
          </ac:picMkLst>
        </pc:picChg>
        <pc:picChg chg="add del mod modCrop">
          <ac:chgData name="Jakub Szczurowski" userId="e0c2bb25-f126-4b3b-a8b4-32434f56de34" providerId="ADAL" clId="{84F16AFE-0D58-4E5B-8DA1-159606CDDD9C}" dt="2024-06-06T09:22:53.752" v="64" actId="478"/>
          <ac:picMkLst>
            <pc:docMk/>
            <pc:sldMk cId="0" sldId="256"/>
            <ac:picMk id="18" creationId="{A4C8216F-5284-7834-AF46-913C80684FC2}"/>
          </ac:picMkLst>
        </pc:picChg>
        <pc:picChg chg="del">
          <ac:chgData name="Jakub Szczurowski" userId="e0c2bb25-f126-4b3b-a8b4-32434f56de34" providerId="ADAL" clId="{84F16AFE-0D58-4E5B-8DA1-159606CDDD9C}" dt="2024-06-06T06:50:42.742" v="26" actId="478"/>
          <ac:picMkLst>
            <pc:docMk/>
            <pc:sldMk cId="0" sldId="256"/>
            <ac:picMk id="25" creationId="{B3D579F3-90B0-DB7B-1B46-E5E38616CC50}"/>
          </ac:picMkLst>
        </pc:picChg>
        <pc:picChg chg="del">
          <ac:chgData name="Jakub Szczurowski" userId="e0c2bb25-f126-4b3b-a8b4-32434f56de34" providerId="ADAL" clId="{84F16AFE-0D58-4E5B-8DA1-159606CDDD9C}" dt="2024-06-06T06:46:29.914" v="0" actId="478"/>
          <ac:picMkLst>
            <pc:docMk/>
            <pc:sldMk cId="0" sldId="256"/>
            <ac:picMk id="30" creationId="{BA7DB4E8-D36B-A1F5-F4E0-3BB709A91B4B}"/>
          </ac:picMkLst>
        </pc:picChg>
        <pc:picChg chg="del mod">
          <ac:chgData name="Jakub Szczurowski" userId="e0c2bb25-f126-4b3b-a8b4-32434f56de34" providerId="ADAL" clId="{84F16AFE-0D58-4E5B-8DA1-159606CDDD9C}" dt="2024-06-06T09:22:54.552" v="65" actId="478"/>
          <ac:picMkLst>
            <pc:docMk/>
            <pc:sldMk cId="0" sldId="256"/>
            <ac:picMk id="13342" creationId="{57A739AB-92DC-45B7-0EDC-B74A8D479EFE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2360275" cy="2024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16157575" y="0"/>
            <a:ext cx="12360275" cy="2024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78B7DF-6382-1F43-82F2-3D3C3A9E0BF6}" type="datetimeFigureOut">
              <a:rPr lang="pl-PL" smtClean="0"/>
              <a:t>4.06.2026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410700" y="5048250"/>
            <a:ext cx="9702800" cy="13630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2852738" y="19435763"/>
            <a:ext cx="22818725" cy="15901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38361938"/>
            <a:ext cx="12360275" cy="2024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16157575" y="38361938"/>
            <a:ext cx="12360275" cy="2024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45633E-90C0-7B43-AF08-0EE681CB12F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2875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45633E-90C0-7B43-AF08-0EE681CB12FB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59662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268538" y="13198475"/>
            <a:ext cx="25706387" cy="91059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537075" y="24074438"/>
            <a:ext cx="21169313" cy="10856912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Modifiez le style des sous-titres du masque</a:t>
            </a:r>
            <a:endParaRPr lang="fr-CH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9FB4D14-54AB-F6D8-1197-24596929F9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0A83B75-8BDC-E8B8-1E9C-0869512A6A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8EF537E-41C2-95E5-C1D8-645DB6FB84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1FF973-5AB9-AE47-A590-761961EE10F2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3008696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22EF72D-613B-022F-EF90-C298E8CB3F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91D9274-6C85-0340-6C53-089AFED920E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D09E240-91F4-172E-2281-BB80F5DFC3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DD3CCF-4F94-DF47-906F-5DA75CC1F685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2210166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21926550" y="1701800"/>
            <a:ext cx="6804025" cy="3624897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512888" y="1701800"/>
            <a:ext cx="20261262" cy="3624897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8F89132-52D4-5441-5E02-950207B8CDB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CE85577-9AD4-5E2C-205C-37F2421392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C12A055-0FE2-552B-E86A-CACE57DC5F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5B0E82-3F9A-BD43-BBE8-6A80142C02A3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2455338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3FB26F3-3EBC-335D-E684-23F18E08EF6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C2B51EA-9FDE-3501-3BE5-39491840D32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74024C3-41EA-59C6-4F1B-6513952382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1C9196-DA32-3546-9C69-903A8E83C240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2630913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188" y="27300238"/>
            <a:ext cx="25706387" cy="8437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389188" y="18007013"/>
            <a:ext cx="25706387" cy="929322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444BFF6-E245-FB62-EA57-237630A927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182DE60-1848-3FF3-2243-815118A3D3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BABCCD0-971E-A7A9-936D-798E4B9D5B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590E29-DA67-4543-88F4-94E4F781F1BD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3610454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512888" y="9912350"/>
            <a:ext cx="13531850" cy="28038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5197138" y="9912350"/>
            <a:ext cx="13533437" cy="28038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C8C285B-DDF4-724D-527B-D595936C78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005D57E-65FE-BED0-BA94-94A5065EE1E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655E382-127E-227B-9B7B-DD65ED4332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17CC71-5755-9048-A297-791C89EABBDF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2230201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12888" y="1701800"/>
            <a:ext cx="27217687" cy="708025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512888" y="9509125"/>
            <a:ext cx="13361987" cy="39639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512888" y="13473113"/>
            <a:ext cx="13361987" cy="244776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15363825" y="9509125"/>
            <a:ext cx="13366750" cy="39639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15363825" y="13473113"/>
            <a:ext cx="13366750" cy="244776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5C90FA9-A409-62EF-8588-83EBFC0C42E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r-F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04F6B96-6747-620B-6958-EACA87C961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r-F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B2D8A0A-B48F-C366-FA01-A19F639D16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5AB9DA-0701-B840-9BA1-490CDEA701DE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1899659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A5E1020-AAC6-7527-A4B7-E821C6ADDF0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r-F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79A14F7-8AD6-8287-ECD3-CAC4916F38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r-F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718C783-DD50-8309-0276-413C9C818B5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4221F4-1B9F-DF4A-A090-51D7685C72BF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473195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2F03711-1F73-42F2-72A8-14773F05B56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r-F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25BDBBA-1428-74A2-531A-768E5DB670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r-F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DAA8CC7-6C68-BBA8-C2EF-37F1D56C9B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5872A3-4E23-304C-8A28-0B790595D103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3714649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12888" y="1692275"/>
            <a:ext cx="9948862" cy="71977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823700" y="1692275"/>
            <a:ext cx="16906875" cy="362585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512888" y="8890000"/>
            <a:ext cx="9948862" cy="290607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E1008F-E73E-5EAA-A100-4720F056155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A7F10BD-E097-BD1C-6445-1A510F0791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C9FDD03-EFD5-E19B-35C9-FB9CFAA124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524E7-46D3-DF4F-BFD1-892E6267BAA8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267141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27725" y="29738638"/>
            <a:ext cx="18146713" cy="35115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927725" y="3795713"/>
            <a:ext cx="18146713" cy="254904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CH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927725" y="33250188"/>
            <a:ext cx="18146713" cy="49863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36DF00E-CCF7-1FE9-0017-751AD307E2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982A5D-4C75-4DD9-FD91-4839A50D510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99E0BA7-048A-0FA0-B1F5-9B2D70E069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F43E1E-A850-7843-82D7-76D2B3774585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1278484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212CD7C-BED3-9E41-E094-D173FDFE19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512888" y="1701800"/>
            <a:ext cx="27217687" cy="7081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96694" tIns="198347" rIns="396694" bIns="19834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2695D58-DF93-DDBE-201C-F9F9AD3E24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512888" y="9912350"/>
            <a:ext cx="27217687" cy="28038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96694" tIns="198347" rIns="396694" bIns="19834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/>
              <a:t>Click to edit Master text styles</a:t>
            </a:r>
          </a:p>
          <a:p>
            <a:pPr lvl="1"/>
            <a:r>
              <a:rPr lang="en-US" altLang="fr-FR"/>
              <a:t>Second level</a:t>
            </a:r>
          </a:p>
          <a:p>
            <a:pPr lvl="2"/>
            <a:r>
              <a:rPr lang="en-US" altLang="fr-FR"/>
              <a:t>Third level</a:t>
            </a:r>
          </a:p>
          <a:p>
            <a:pPr lvl="3"/>
            <a:r>
              <a:rPr lang="en-US" altLang="fr-FR"/>
              <a:t>Fourth level</a:t>
            </a:r>
          </a:p>
          <a:p>
            <a:pPr lvl="4"/>
            <a:r>
              <a:rPr lang="en-US" altLang="fr-FR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03A34A7-FA46-2A4F-6792-C82CFDC76CE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12888" y="38685788"/>
            <a:ext cx="7056437" cy="29543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396694" tIns="198347" rIns="396694" bIns="198347" numCol="1" anchor="t" anchorCtr="0" compatLnSpc="1">
            <a:prstTxWarp prst="textNoShape">
              <a:avLst/>
            </a:prstTxWarp>
          </a:bodyPr>
          <a:lstStyle>
            <a:lvl1pPr defTabSz="3967163" eaLnBrk="1" hangingPunct="1">
              <a:defRPr sz="6100">
                <a:latin typeface="Arial" charset="0"/>
              </a:defRPr>
            </a:lvl1pPr>
          </a:lstStyle>
          <a:p>
            <a:pPr>
              <a:defRPr/>
            </a:pPr>
            <a:endParaRPr lang="en-US" altLang="fr-F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7560AA1-F269-F015-EC73-691114EAE16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333038" y="38685788"/>
            <a:ext cx="9577387" cy="29543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396694" tIns="198347" rIns="396694" bIns="198347" numCol="1" anchor="t" anchorCtr="0" compatLnSpc="1">
            <a:prstTxWarp prst="textNoShape">
              <a:avLst/>
            </a:prstTxWarp>
          </a:bodyPr>
          <a:lstStyle>
            <a:lvl1pPr algn="ctr" defTabSz="3967163" eaLnBrk="1" hangingPunct="1">
              <a:defRPr sz="6100">
                <a:latin typeface="Arial" charset="0"/>
              </a:defRPr>
            </a:lvl1pPr>
          </a:lstStyle>
          <a:p>
            <a:pPr>
              <a:defRPr/>
            </a:pPr>
            <a:endParaRPr lang="en-US" altLang="fr-F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A112F30-ECF2-5583-B9AE-0588310FE28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1674138" y="38685788"/>
            <a:ext cx="7056437" cy="29543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396694" tIns="198347" rIns="396694" bIns="198347" numCol="1" anchor="t" anchorCtr="0" compatLnSpc="1">
            <a:prstTxWarp prst="textNoShape">
              <a:avLst/>
            </a:prstTxWarp>
          </a:bodyPr>
          <a:lstStyle>
            <a:lvl1pPr algn="r" defTabSz="3967163" eaLnBrk="1" hangingPunct="1">
              <a:defRPr sz="6100"/>
            </a:lvl1pPr>
          </a:lstStyle>
          <a:p>
            <a:pPr>
              <a:defRPr/>
            </a:pPr>
            <a:fld id="{4FAAEE13-D28B-E741-9B83-5B3B51816217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967163" rtl="0" eaLnBrk="0" fontAlgn="base" hangingPunct="0">
        <a:spcBef>
          <a:spcPct val="0"/>
        </a:spcBef>
        <a:spcAft>
          <a:spcPct val="0"/>
        </a:spcAft>
        <a:defRPr sz="191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967163" rtl="0" eaLnBrk="0" fontAlgn="base" hangingPunct="0">
        <a:spcBef>
          <a:spcPct val="0"/>
        </a:spcBef>
        <a:spcAft>
          <a:spcPct val="0"/>
        </a:spcAft>
        <a:defRPr sz="19100">
          <a:solidFill>
            <a:schemeClr val="tx2"/>
          </a:solidFill>
          <a:latin typeface="Arial" charset="0"/>
        </a:defRPr>
      </a:lvl2pPr>
      <a:lvl3pPr algn="ctr" defTabSz="3967163" rtl="0" eaLnBrk="0" fontAlgn="base" hangingPunct="0">
        <a:spcBef>
          <a:spcPct val="0"/>
        </a:spcBef>
        <a:spcAft>
          <a:spcPct val="0"/>
        </a:spcAft>
        <a:defRPr sz="19100">
          <a:solidFill>
            <a:schemeClr val="tx2"/>
          </a:solidFill>
          <a:latin typeface="Arial" charset="0"/>
        </a:defRPr>
      </a:lvl3pPr>
      <a:lvl4pPr algn="ctr" defTabSz="3967163" rtl="0" eaLnBrk="0" fontAlgn="base" hangingPunct="0">
        <a:spcBef>
          <a:spcPct val="0"/>
        </a:spcBef>
        <a:spcAft>
          <a:spcPct val="0"/>
        </a:spcAft>
        <a:defRPr sz="19100">
          <a:solidFill>
            <a:schemeClr val="tx2"/>
          </a:solidFill>
          <a:latin typeface="Arial" charset="0"/>
        </a:defRPr>
      </a:lvl4pPr>
      <a:lvl5pPr algn="ctr" defTabSz="3967163" rtl="0" eaLnBrk="0" fontAlgn="base" hangingPunct="0">
        <a:spcBef>
          <a:spcPct val="0"/>
        </a:spcBef>
        <a:spcAft>
          <a:spcPct val="0"/>
        </a:spcAft>
        <a:defRPr sz="19100">
          <a:solidFill>
            <a:schemeClr val="tx2"/>
          </a:solidFill>
          <a:latin typeface="Arial" charset="0"/>
        </a:defRPr>
      </a:lvl5pPr>
      <a:lvl6pPr marL="457200" algn="ctr" defTabSz="3967163" rtl="0" fontAlgn="base">
        <a:spcBef>
          <a:spcPct val="0"/>
        </a:spcBef>
        <a:spcAft>
          <a:spcPct val="0"/>
        </a:spcAft>
        <a:defRPr sz="19100">
          <a:solidFill>
            <a:schemeClr val="tx2"/>
          </a:solidFill>
          <a:latin typeface="Arial" charset="0"/>
        </a:defRPr>
      </a:lvl6pPr>
      <a:lvl7pPr marL="914400" algn="ctr" defTabSz="3967163" rtl="0" fontAlgn="base">
        <a:spcBef>
          <a:spcPct val="0"/>
        </a:spcBef>
        <a:spcAft>
          <a:spcPct val="0"/>
        </a:spcAft>
        <a:defRPr sz="19100">
          <a:solidFill>
            <a:schemeClr val="tx2"/>
          </a:solidFill>
          <a:latin typeface="Arial" charset="0"/>
        </a:defRPr>
      </a:lvl7pPr>
      <a:lvl8pPr marL="1371600" algn="ctr" defTabSz="3967163" rtl="0" fontAlgn="base">
        <a:spcBef>
          <a:spcPct val="0"/>
        </a:spcBef>
        <a:spcAft>
          <a:spcPct val="0"/>
        </a:spcAft>
        <a:defRPr sz="19100">
          <a:solidFill>
            <a:schemeClr val="tx2"/>
          </a:solidFill>
          <a:latin typeface="Arial" charset="0"/>
        </a:defRPr>
      </a:lvl8pPr>
      <a:lvl9pPr marL="1828800" algn="ctr" defTabSz="3967163" rtl="0" fontAlgn="base">
        <a:spcBef>
          <a:spcPct val="0"/>
        </a:spcBef>
        <a:spcAft>
          <a:spcPct val="0"/>
        </a:spcAft>
        <a:defRPr sz="19100">
          <a:solidFill>
            <a:schemeClr val="tx2"/>
          </a:solidFill>
          <a:latin typeface="Arial" charset="0"/>
        </a:defRPr>
      </a:lvl9pPr>
    </p:titleStyle>
    <p:bodyStyle>
      <a:lvl1pPr marL="1487488" indent="-1487488" algn="l" defTabSz="3967163" rtl="0" eaLnBrk="0" fontAlgn="base" hangingPunct="0">
        <a:spcBef>
          <a:spcPct val="20000"/>
        </a:spcBef>
        <a:spcAft>
          <a:spcPct val="0"/>
        </a:spcAft>
        <a:buChar char="•"/>
        <a:defRPr sz="13900">
          <a:solidFill>
            <a:schemeClr val="tx1"/>
          </a:solidFill>
          <a:latin typeface="+mn-lt"/>
          <a:ea typeface="+mn-ea"/>
          <a:cs typeface="+mn-cs"/>
        </a:defRPr>
      </a:lvl1pPr>
      <a:lvl2pPr marL="3222625" indent="-1239838" algn="l" defTabSz="3967163" rtl="0" eaLnBrk="0" fontAlgn="base" hangingPunct="0">
        <a:spcBef>
          <a:spcPct val="20000"/>
        </a:spcBef>
        <a:spcAft>
          <a:spcPct val="0"/>
        </a:spcAft>
        <a:buChar char="–"/>
        <a:defRPr sz="12100">
          <a:solidFill>
            <a:schemeClr val="tx1"/>
          </a:solidFill>
          <a:latin typeface="+mn-lt"/>
        </a:defRPr>
      </a:lvl2pPr>
      <a:lvl3pPr marL="4959350" indent="-992188" algn="l" defTabSz="3967163" rtl="0" eaLnBrk="0" fontAlgn="base" hangingPunct="0">
        <a:spcBef>
          <a:spcPct val="20000"/>
        </a:spcBef>
        <a:spcAft>
          <a:spcPct val="0"/>
        </a:spcAft>
        <a:buChar char="•"/>
        <a:defRPr sz="10400">
          <a:solidFill>
            <a:schemeClr val="tx1"/>
          </a:solidFill>
          <a:latin typeface="+mn-lt"/>
        </a:defRPr>
      </a:lvl3pPr>
      <a:lvl4pPr marL="6942138" indent="-992188" algn="l" defTabSz="3967163" rtl="0" eaLnBrk="0" fontAlgn="base" hangingPunct="0">
        <a:spcBef>
          <a:spcPct val="20000"/>
        </a:spcBef>
        <a:spcAft>
          <a:spcPct val="0"/>
        </a:spcAft>
        <a:buChar char="–"/>
        <a:defRPr sz="8700">
          <a:solidFill>
            <a:schemeClr val="tx1"/>
          </a:solidFill>
          <a:latin typeface="+mn-lt"/>
        </a:defRPr>
      </a:lvl4pPr>
      <a:lvl5pPr marL="8924925" indent="-990600" algn="l" defTabSz="3967163" rtl="0" eaLnBrk="0" fontAlgn="base" hangingPunct="0">
        <a:spcBef>
          <a:spcPct val="20000"/>
        </a:spcBef>
        <a:spcAft>
          <a:spcPct val="0"/>
        </a:spcAft>
        <a:buChar char="»"/>
        <a:defRPr sz="8700">
          <a:solidFill>
            <a:schemeClr val="tx1"/>
          </a:solidFill>
          <a:latin typeface="+mn-lt"/>
        </a:defRPr>
      </a:lvl5pPr>
      <a:lvl6pPr marL="9382125" indent="-990600" algn="l" defTabSz="3967163" rtl="0" fontAlgn="base">
        <a:spcBef>
          <a:spcPct val="20000"/>
        </a:spcBef>
        <a:spcAft>
          <a:spcPct val="0"/>
        </a:spcAft>
        <a:buChar char="»"/>
        <a:defRPr sz="8700">
          <a:solidFill>
            <a:schemeClr val="tx1"/>
          </a:solidFill>
          <a:latin typeface="+mn-lt"/>
        </a:defRPr>
      </a:lvl6pPr>
      <a:lvl7pPr marL="9839325" indent="-990600" algn="l" defTabSz="3967163" rtl="0" fontAlgn="base">
        <a:spcBef>
          <a:spcPct val="20000"/>
        </a:spcBef>
        <a:spcAft>
          <a:spcPct val="0"/>
        </a:spcAft>
        <a:buChar char="»"/>
        <a:defRPr sz="8700">
          <a:solidFill>
            <a:schemeClr val="tx1"/>
          </a:solidFill>
          <a:latin typeface="+mn-lt"/>
        </a:defRPr>
      </a:lvl7pPr>
      <a:lvl8pPr marL="10296525" indent="-990600" algn="l" defTabSz="3967163" rtl="0" fontAlgn="base">
        <a:spcBef>
          <a:spcPct val="20000"/>
        </a:spcBef>
        <a:spcAft>
          <a:spcPct val="0"/>
        </a:spcAft>
        <a:buChar char="»"/>
        <a:defRPr sz="8700">
          <a:solidFill>
            <a:schemeClr val="tx1"/>
          </a:solidFill>
          <a:latin typeface="+mn-lt"/>
        </a:defRPr>
      </a:lvl8pPr>
      <a:lvl9pPr marL="10753725" indent="-990600" algn="l" defTabSz="3967163" rtl="0" fontAlgn="base">
        <a:spcBef>
          <a:spcPct val="20000"/>
        </a:spcBef>
        <a:spcAft>
          <a:spcPct val="0"/>
        </a:spcAft>
        <a:buChar char="»"/>
        <a:defRPr sz="87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a 3">
            <a:extLst>
              <a:ext uri="{FF2B5EF4-FFF2-40B4-BE49-F238E27FC236}">
                <a16:creationId xmlns:a16="http://schemas.microsoft.com/office/drawing/2014/main" id="{17D6AA23-A085-9B97-C292-ACEC3387BC84}"/>
              </a:ext>
            </a:extLst>
          </p:cNvPr>
          <p:cNvGrpSpPr/>
          <p:nvPr/>
        </p:nvGrpSpPr>
        <p:grpSpPr>
          <a:xfrm>
            <a:off x="1508099" y="7431406"/>
            <a:ext cx="12457857" cy="11028931"/>
            <a:chOff x="1508099" y="7431574"/>
            <a:chExt cx="12457857" cy="11028931"/>
          </a:xfrm>
        </p:grpSpPr>
        <p:sp>
          <p:nvSpPr>
            <p:cNvPr id="13322" name="Text Box 524">
              <a:extLst>
                <a:ext uri="{FF2B5EF4-FFF2-40B4-BE49-F238E27FC236}">
                  <a16:creationId xmlns:a16="http://schemas.microsoft.com/office/drawing/2014/main" id="{8FBE45D1-4381-E379-D93D-22F3C470D49C}"/>
                </a:ext>
              </a:extLst>
            </p:cNvPr>
            <p:cNvSpPr txBox="1">
              <a:spLocks noChangeAspect="1"/>
            </p:cNvSpPr>
            <p:nvPr/>
          </p:nvSpPr>
          <p:spPr bwMode="auto">
            <a:xfrm>
              <a:off x="1580280" y="8950209"/>
              <a:ext cx="12385676" cy="95102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13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1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0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8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8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8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8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8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8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just" eaLnBrk="1" hangingPunct="1">
                <a:spcBef>
                  <a:spcPct val="30000"/>
                </a:spcBef>
                <a:buFontTx/>
                <a:buNone/>
              </a:pP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Lorem ipsum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dolor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sit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amet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,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consectetur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adipiscing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elit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Nullam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non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urna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vitae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enim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varius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hendrerit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Integer ac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lacus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sit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amet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neque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vulputate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malesuada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Sed non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vehicula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lacus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, sit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amet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consectetur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tortor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Donec vitae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sapien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ut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libero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venenatis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faucibus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Etiam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vitae nisi et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urna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consequat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dapibus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nec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a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arcu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Sed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vel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libero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ut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libero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tempor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euismod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Nulla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facilisi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Duis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nec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laoreet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mi.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Vivamus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sit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amet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ligula in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elit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aliquet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fermentum at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eu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justo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</a:t>
              </a:r>
            </a:p>
            <a:p>
              <a:pPr algn="just" eaLnBrk="1" hangingPunct="1">
                <a:spcBef>
                  <a:spcPct val="30000"/>
                </a:spcBef>
                <a:buFontTx/>
                <a:buNone/>
              </a:pP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Pellentesque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habitant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morbi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tristique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senectus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et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netus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et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malesuada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fames ac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turpis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egestas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Nulla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nec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nisl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non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sapien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placerat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aliquet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sit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amet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nec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dui.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Suspendisse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potenti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Phasellus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id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velit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et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nunc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ullamcorper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fermentum.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Quisque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posuere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,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sapien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nec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viverra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dapibus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,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urna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tortor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sollicitudin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odio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, non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pellentesque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urna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lectus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in </a:t>
              </a:r>
              <a:r>
                <a:rPr lang="en-GB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erat</a:t>
              </a:r>
              <a:r>
                <a:rPr lang="en-GB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</a:t>
              </a:r>
            </a:p>
          </p:txBody>
        </p:sp>
        <p:sp>
          <p:nvSpPr>
            <p:cNvPr id="36" name="四角形: 角を丸くする 7">
              <a:extLst>
                <a:ext uri="{FF2B5EF4-FFF2-40B4-BE49-F238E27FC236}">
                  <a16:creationId xmlns:a16="http://schemas.microsoft.com/office/drawing/2014/main" id="{490FA8D6-AE66-AB98-C6A8-F49436525961}"/>
                </a:ext>
              </a:extLst>
            </p:cNvPr>
            <p:cNvSpPr>
              <a:spLocks/>
            </p:cNvSpPr>
            <p:nvPr/>
          </p:nvSpPr>
          <p:spPr>
            <a:xfrm>
              <a:off x="1508099" y="7431574"/>
              <a:ext cx="12385675" cy="1184289"/>
            </a:xfrm>
            <a:prstGeom prst="roundRect">
              <a:avLst>
                <a:gd name="adj" fmla="val 50000"/>
              </a:avLst>
            </a:prstGeom>
            <a:solidFill>
              <a:srgbClr val="92D05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anchor="ctr"/>
            <a:lstStyle/>
            <a:p>
              <a:pPr marL="0" marR="0" lvl="0" indent="0" algn="ctr" defTabSz="82990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pl-PL" altLang="ja-JP" sz="2178" b="1" i="0" u="none" strike="noStrike" kern="0" cap="none" spc="0" normalizeH="0" baseline="0" dirty="0">
                <a:ln>
                  <a:noFill/>
                </a:ln>
                <a:solidFill>
                  <a:srgbClr val="2E5962"/>
                </a:solidFill>
                <a:effectLst/>
                <a:uLnTx/>
                <a:uFillTx/>
                <a:latin typeface="+mj-lt"/>
                <a:ea typeface="ＭＳ Ｐゴシック" panose="020B0600070205080204" pitchFamily="50" charset="-128"/>
                <a:cs typeface="+mn-cs"/>
                <a:sym typeface="Arial" panose="020B0604020202020204" pitchFamily="34" charset="0"/>
              </a:endParaRPr>
            </a:p>
          </p:txBody>
        </p:sp>
        <p:sp>
          <p:nvSpPr>
            <p:cNvPr id="13320" name="Text Box 700">
              <a:extLst>
                <a:ext uri="{FF2B5EF4-FFF2-40B4-BE49-F238E27FC236}">
                  <a16:creationId xmlns:a16="http://schemas.microsoft.com/office/drawing/2014/main" id="{FDDDE10D-8C76-3A20-BC79-F953996F8052}"/>
                </a:ext>
              </a:extLst>
            </p:cNvPr>
            <p:cNvSpPr txBox="1">
              <a:spLocks noChangeAspect="1"/>
            </p:cNvSpPr>
            <p:nvPr/>
          </p:nvSpPr>
          <p:spPr bwMode="auto">
            <a:xfrm>
              <a:off x="1946251" y="7522556"/>
              <a:ext cx="11630685" cy="101600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defTabSz="3967163">
                <a:spcBef>
                  <a:spcPct val="20000"/>
                </a:spcBef>
                <a:buChar char="•"/>
                <a:defRPr sz="13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3222625" indent="-1239838" defTabSz="3967163">
                <a:spcBef>
                  <a:spcPct val="20000"/>
                </a:spcBef>
                <a:buChar char="–"/>
                <a:defRPr sz="1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4959350" indent="-992188" defTabSz="3967163">
                <a:spcBef>
                  <a:spcPct val="20000"/>
                </a:spcBef>
                <a:buChar char="•"/>
                <a:defRPr sz="10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6942138" indent="-992188" defTabSz="3967163">
                <a:spcBef>
                  <a:spcPct val="20000"/>
                </a:spcBef>
                <a:buChar char="–"/>
                <a:defRPr sz="8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8924925" indent="-990600" defTabSz="3967163">
                <a:spcBef>
                  <a:spcPct val="20000"/>
                </a:spcBef>
                <a:buChar char="»"/>
                <a:defRPr sz="8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9382125" indent="-990600" defTabSz="39671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8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9839325" indent="-990600" defTabSz="39671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8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10296525" indent="-990600" defTabSz="39671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8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10753725" indent="-990600" defTabSz="39671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8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fr-FR" sz="6000" b="1" dirty="0">
                  <a:solidFill>
                    <a:schemeClr val="bg1"/>
                  </a:solidFill>
                </a:rPr>
                <a:t>Introduction</a:t>
              </a:r>
            </a:p>
          </p:txBody>
        </p:sp>
      </p:grpSp>
      <p:grpSp>
        <p:nvGrpSpPr>
          <p:cNvPr id="7" name="Grupa 6">
            <a:extLst>
              <a:ext uri="{FF2B5EF4-FFF2-40B4-BE49-F238E27FC236}">
                <a16:creationId xmlns:a16="http://schemas.microsoft.com/office/drawing/2014/main" id="{62396639-9EEB-CC45-712F-770B5C5F5FD1}"/>
              </a:ext>
            </a:extLst>
          </p:cNvPr>
          <p:cNvGrpSpPr/>
          <p:nvPr/>
        </p:nvGrpSpPr>
        <p:grpSpPr>
          <a:xfrm>
            <a:off x="1508101" y="19094407"/>
            <a:ext cx="12457855" cy="19880300"/>
            <a:chOff x="1508101" y="19096393"/>
            <a:chExt cx="12457855" cy="19880300"/>
          </a:xfrm>
        </p:grpSpPr>
        <p:sp>
          <p:nvSpPr>
            <p:cNvPr id="37" name="四角形: 角を丸くする 7">
              <a:extLst>
                <a:ext uri="{FF2B5EF4-FFF2-40B4-BE49-F238E27FC236}">
                  <a16:creationId xmlns:a16="http://schemas.microsoft.com/office/drawing/2014/main" id="{5627C1C5-79F1-9FB9-49DC-AFFF0E275E9D}"/>
                </a:ext>
              </a:extLst>
            </p:cNvPr>
            <p:cNvSpPr/>
            <p:nvPr/>
          </p:nvSpPr>
          <p:spPr>
            <a:xfrm>
              <a:off x="1508101" y="19096393"/>
              <a:ext cx="12385675" cy="1184289"/>
            </a:xfrm>
            <a:prstGeom prst="roundRect">
              <a:avLst>
                <a:gd name="adj" fmla="val 50000"/>
              </a:avLst>
            </a:prstGeom>
            <a:solidFill>
              <a:srgbClr val="92D05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anchor="ctr"/>
            <a:lstStyle/>
            <a:p>
              <a:pPr marL="0" marR="0" lvl="0" indent="0" algn="ctr" defTabSz="82990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pl-PL" altLang="ja-JP" sz="2178" b="1" i="0" u="none" strike="noStrike" kern="0" cap="none" spc="0" normalizeH="0" baseline="0" dirty="0">
                <a:ln>
                  <a:noFill/>
                </a:ln>
                <a:solidFill>
                  <a:srgbClr val="2E5962"/>
                </a:solidFill>
                <a:effectLst/>
                <a:uLnTx/>
                <a:uFillTx/>
                <a:latin typeface="Century Gothic" panose="020B0502020202020204" pitchFamily="34" charset="0"/>
                <a:ea typeface="ＭＳ Ｐゴシック" panose="020B0600070205080204" pitchFamily="50" charset="-128"/>
                <a:cs typeface="+mn-cs"/>
                <a:sym typeface="Arial" panose="020B0604020202020204" pitchFamily="34" charset="0"/>
              </a:endParaRPr>
            </a:p>
          </p:txBody>
        </p:sp>
        <p:sp>
          <p:nvSpPr>
            <p:cNvPr id="2069" name="Text Box 713">
              <a:extLst>
                <a:ext uri="{FF2B5EF4-FFF2-40B4-BE49-F238E27FC236}">
                  <a16:creationId xmlns:a16="http://schemas.microsoft.com/office/drawing/2014/main" id="{DCF12888-A5C5-3BFC-0502-28E507378B78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1580280" y="20848653"/>
              <a:ext cx="12385676" cy="1812804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square">
              <a:spAutoFit/>
            </a:bodyPr>
            <a:lstStyle>
              <a:lvl1pPr marL="628650" indent="-628650">
                <a:spcBef>
                  <a:spcPct val="20000"/>
                </a:spcBef>
                <a:buChar char="•"/>
                <a:defRPr sz="13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1514475" indent="-706438">
                <a:spcBef>
                  <a:spcPct val="20000"/>
                </a:spcBef>
                <a:buChar char="–"/>
                <a:defRPr sz="1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0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8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8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8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8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8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8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indent="0" algn="just" eaLnBrk="1" hangingPunct="1">
                <a:spcBef>
                  <a:spcPct val="30000"/>
                </a:spcBef>
                <a:buNone/>
                <a:defRPr/>
              </a:pP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Lorem ipsum dolor sit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amet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,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consectetur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adipiscing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elit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Nullam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non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urna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vitae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enim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varius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hendrerit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Integer ac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lacus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sit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amet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neque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vulputate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malesuada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Sed non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vehicula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lacus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, sit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amet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consectetur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tortor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Donec vitae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sapien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ut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libero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venenatis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faucibus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Etiam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vitae nisi et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urna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consequat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dapibus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nec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a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arcu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Sed vel libero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ut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libero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tempor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euismod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Nulla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facilisi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Duis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nec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laoreet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mi.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Vivamus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sit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amet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ligula in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elit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aliquet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fermentum at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eu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justo.Lorem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ipsum dolor sit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amet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,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consectetur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adipiscing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elit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Nullam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non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urna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vitae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enim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varius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hendrerit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Integer ac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lacus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sit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amet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neque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vulputate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malesuada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Sed non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vehicula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lacus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, sit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amet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consectetur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tortor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Donec vitae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sapien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ut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libero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venenatis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faucibus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Etiam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vitae nisi et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urna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consequat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dapibus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nec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a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arcu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Sed vel libero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ut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libero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tempor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euismod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Nulla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facilisi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Duis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nec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laoreet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mi.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Vivamus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sit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amet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ligula in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elit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aliquet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fermentum at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eu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justo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</a:t>
              </a:r>
            </a:p>
            <a:p>
              <a:pPr marL="0" indent="0" algn="just" eaLnBrk="1" hangingPunct="1">
                <a:spcBef>
                  <a:spcPct val="30000"/>
                </a:spcBef>
                <a:buNone/>
                <a:defRPr/>
              </a:pP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Pellentesque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habitant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morbi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tristique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senectus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et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netus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et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malesuada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fames ac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turpis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egestas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Nulla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nec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nisl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non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sapien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placerat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aliquet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sit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amet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nec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dui.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Suspendisse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potenti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Phasellus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id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velit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et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nunc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ullamcorper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fermentum.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Quisque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posuere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,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sapien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nec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viverra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dapibus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,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urna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tortor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sollicitudin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odio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, non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pellentesque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urna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lectus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in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erat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Quisque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posuere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,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sapien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nec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viverra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dapibus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,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urna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tortor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Lorem ipsum dolor sit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amet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,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consectetur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adipiscing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elit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Nullam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non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urna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vitae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enim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varius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hendrerit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Integer ac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lacus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sit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amet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neque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vulputate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malesuada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Sed non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vehicula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lacus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, sit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amet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consectetur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tortor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Donec vitae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sapien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ut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libero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venenatis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faucibus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Etiam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vitae nisi et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urna</a:t>
              </a:r>
              <a:endParaRPr lang="en-US" altLang="fr-FR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321" name="Text Box 706">
              <a:extLst>
                <a:ext uri="{FF2B5EF4-FFF2-40B4-BE49-F238E27FC236}">
                  <a16:creationId xmlns:a16="http://schemas.microsoft.com/office/drawing/2014/main" id="{0B9E15C2-5E62-80EC-1378-DA2D7A4D58C2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1946252" y="19182197"/>
              <a:ext cx="11630684" cy="1006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defTabSz="3967163">
                <a:spcBef>
                  <a:spcPct val="20000"/>
                </a:spcBef>
                <a:buChar char="•"/>
                <a:defRPr sz="13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3222625" indent="-1239838" defTabSz="3967163">
                <a:spcBef>
                  <a:spcPct val="20000"/>
                </a:spcBef>
                <a:buChar char="–"/>
                <a:defRPr sz="1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4959350" indent="-992188" defTabSz="3967163">
                <a:spcBef>
                  <a:spcPct val="20000"/>
                </a:spcBef>
                <a:buChar char="•"/>
                <a:defRPr sz="10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6942138" indent="-992188" defTabSz="3967163">
                <a:spcBef>
                  <a:spcPct val="20000"/>
                </a:spcBef>
                <a:buChar char="–"/>
                <a:defRPr sz="8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8924925" indent="-990600" defTabSz="3967163">
                <a:spcBef>
                  <a:spcPct val="20000"/>
                </a:spcBef>
                <a:buChar char="»"/>
                <a:defRPr sz="8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9382125" indent="-990600" defTabSz="39671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8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9839325" indent="-990600" defTabSz="39671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8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10296525" indent="-990600" defTabSz="39671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8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10753725" indent="-990600" defTabSz="39671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8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fr-FR" sz="6000" b="1" dirty="0">
                  <a:solidFill>
                    <a:schemeClr val="bg1"/>
                  </a:solidFill>
                </a:rPr>
                <a:t> Our Goals</a:t>
              </a:r>
            </a:p>
          </p:txBody>
        </p:sp>
      </p:grpSp>
      <p:sp>
        <p:nvSpPr>
          <p:cNvPr id="13325" name="Text Box 734">
            <a:extLst>
              <a:ext uri="{FF2B5EF4-FFF2-40B4-BE49-F238E27FC236}">
                <a16:creationId xmlns:a16="http://schemas.microsoft.com/office/drawing/2014/main" id="{8C03661A-737C-4EF1-3D3B-A9E5894E8E4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754065" y="648049"/>
            <a:ext cx="24735333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13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0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87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87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7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7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7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7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pl-PL" altLang="fr-FR" sz="8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fr-FR" sz="8000" b="1" dirty="0"/>
              <a:t>Lorem Ipsum Dolor Sit </a:t>
            </a:r>
            <a:r>
              <a:rPr lang="en-US" altLang="fr-FR" sz="8000" b="1" dirty="0" err="1"/>
              <a:t>Amet</a:t>
            </a:r>
            <a:r>
              <a:rPr lang="en-US" altLang="fr-FR" sz="8000" b="1" dirty="0"/>
              <a:t> </a:t>
            </a:r>
            <a:r>
              <a:rPr lang="en-US" altLang="fr-FR" sz="8000" b="1" dirty="0" err="1"/>
              <a:t>Consectetur</a:t>
            </a:r>
            <a:r>
              <a:rPr lang="en-US" altLang="fr-FR" sz="8000" b="1" dirty="0"/>
              <a:t> </a:t>
            </a:r>
            <a:r>
              <a:rPr lang="en-US" altLang="fr-FR" sz="8000" b="1" dirty="0" err="1"/>
              <a:t>Adipiscing</a:t>
            </a:r>
            <a:r>
              <a:rPr lang="en-US" altLang="fr-FR" sz="8000" b="1" dirty="0"/>
              <a:t> </a:t>
            </a:r>
            <a:r>
              <a:rPr lang="en-US" altLang="fr-FR" sz="8000" b="1" dirty="0" err="1"/>
              <a:t>Elit</a:t>
            </a:r>
            <a:r>
              <a:rPr lang="en-US" altLang="fr-FR" sz="8000" b="1" dirty="0"/>
              <a:t> </a:t>
            </a:r>
          </a:p>
        </p:txBody>
      </p:sp>
      <p:sp>
        <p:nvSpPr>
          <p:cNvPr id="13326" name="Text Box 735">
            <a:extLst>
              <a:ext uri="{FF2B5EF4-FFF2-40B4-BE49-F238E27FC236}">
                <a16:creationId xmlns:a16="http://schemas.microsoft.com/office/drawing/2014/main" id="{A5D8FAE6-3EE9-659E-26A2-ADA0D973571E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384550" y="4696754"/>
            <a:ext cx="23761700" cy="22159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13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0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87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87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7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7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7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7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  <a:spcBef>
                <a:spcPct val="0"/>
              </a:spcBef>
              <a:buNone/>
            </a:pPr>
            <a:r>
              <a:rPr lang="en-GB" altLang="fr-FR" sz="5200" dirty="0"/>
              <a:t>Name Surname</a:t>
            </a:r>
            <a:r>
              <a:rPr lang="en-GB" altLang="fr-FR" sz="5200" baseline="30000" dirty="0"/>
              <a:t>1</a:t>
            </a:r>
            <a:r>
              <a:rPr lang="en-GB" altLang="fr-FR" sz="5200" dirty="0"/>
              <a:t>, Name Surname</a:t>
            </a:r>
            <a:r>
              <a:rPr lang="en-GB" altLang="fr-FR" sz="5200" baseline="30000" dirty="0"/>
              <a:t>1</a:t>
            </a:r>
            <a:r>
              <a:rPr lang="en-GB" altLang="fr-FR" sz="5200" dirty="0"/>
              <a:t>, Name Surname</a:t>
            </a:r>
            <a:r>
              <a:rPr lang="en-GB" altLang="fr-FR" sz="5200" baseline="30000" dirty="0"/>
              <a:t>1</a:t>
            </a:r>
            <a:r>
              <a:rPr lang="en-GB" altLang="fr-FR" sz="5200" dirty="0"/>
              <a:t>,</a:t>
            </a:r>
            <a:r>
              <a:rPr lang="en-GB" altLang="fr-FR" sz="5200" baseline="30000" dirty="0"/>
              <a:t> </a:t>
            </a:r>
            <a:r>
              <a:rPr lang="en-GB" altLang="fr-FR" sz="5200" dirty="0"/>
              <a:t>Name Surname</a:t>
            </a:r>
            <a:r>
              <a:rPr lang="en-GB" altLang="fr-FR" sz="5200" baseline="30000" dirty="0"/>
              <a:t>2</a:t>
            </a:r>
            <a:r>
              <a:rPr lang="en-GB" altLang="fr-FR" sz="5200" dirty="0"/>
              <a:t>  </a:t>
            </a:r>
            <a:endParaRPr lang="en-GB" altLang="fr-FR" sz="5200" baseline="30000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fr-FR" sz="2000" i="1" baseline="30000" dirty="0"/>
              <a:t>1</a:t>
            </a:r>
            <a:r>
              <a:rPr lang="en-US" altLang="fr-FR" sz="2000" i="1" dirty="0"/>
              <a:t>Faculty of Energy and Fuels, AGH University of Krakow, Al. </a:t>
            </a:r>
            <a:r>
              <a:rPr lang="en-US" altLang="fr-FR" sz="2000" i="1" dirty="0" err="1"/>
              <a:t>Mickiewicza</a:t>
            </a:r>
            <a:r>
              <a:rPr lang="en-US" altLang="fr-FR" sz="2000" i="1" dirty="0"/>
              <a:t> 30, 30-059 Krakow, Poland </a:t>
            </a:r>
            <a:br>
              <a:rPr lang="en-US" altLang="fr-FR" sz="2000" i="1" dirty="0"/>
            </a:br>
            <a:r>
              <a:rPr lang="en-US" altLang="fr-FR" sz="2000" i="1" baseline="30000" dirty="0"/>
              <a:t>2</a:t>
            </a:r>
            <a:r>
              <a:rPr lang="en-US" altLang="fr-FR" sz="2000" i="1" dirty="0"/>
              <a:t>Faculty of Energy and Fuels, AGH University of Krakow, Al. </a:t>
            </a:r>
            <a:r>
              <a:rPr lang="en-US" altLang="fr-FR" sz="2000" i="1" dirty="0" err="1"/>
              <a:t>Mickiewicza</a:t>
            </a:r>
            <a:r>
              <a:rPr lang="en-US" altLang="fr-FR" sz="2000" i="1" dirty="0"/>
              <a:t> 30, 30-059 Krakow, Poland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fr-FR" sz="2000" i="1" dirty="0"/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236E750D-FEA9-04DB-89B0-4079392FBC00}"/>
              </a:ext>
            </a:extLst>
          </p:cNvPr>
          <p:cNvGrpSpPr/>
          <p:nvPr/>
        </p:nvGrpSpPr>
        <p:grpSpPr>
          <a:xfrm>
            <a:off x="16354263" y="7440561"/>
            <a:ext cx="12385676" cy="11010621"/>
            <a:chOff x="16354263" y="7431237"/>
            <a:chExt cx="12385676" cy="11010621"/>
          </a:xfrm>
        </p:grpSpPr>
        <p:sp>
          <p:nvSpPr>
            <p:cNvPr id="27" name="Text Box 713">
              <a:extLst>
                <a:ext uri="{FF2B5EF4-FFF2-40B4-BE49-F238E27FC236}">
                  <a16:creationId xmlns:a16="http://schemas.microsoft.com/office/drawing/2014/main" id="{2C7526BC-DCC0-4A5F-0329-D5354ED3990E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16354263" y="8931562"/>
              <a:ext cx="12385675" cy="951029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>
              <a:lvl1pPr marL="628650" indent="-628650">
                <a:spcBef>
                  <a:spcPct val="20000"/>
                </a:spcBef>
                <a:buChar char="•"/>
                <a:defRPr sz="13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1514475" indent="-706438">
                <a:spcBef>
                  <a:spcPct val="20000"/>
                </a:spcBef>
                <a:buChar char="–"/>
                <a:defRPr sz="1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0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8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8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8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8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8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8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indent="0" algn="just" eaLnBrk="1" hangingPunct="1">
                <a:spcBef>
                  <a:spcPct val="30000"/>
                </a:spcBef>
                <a:buNone/>
                <a:defRPr/>
              </a:pP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Pellentesque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habitant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morbi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tristique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senectus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et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netus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et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malesuada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fames ac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turpis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egestas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Nulla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nec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nisl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non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sapien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placerat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aliquet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sit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amet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nec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dui.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Suspendisse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potenti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Phasellus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id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velit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et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nunc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ullamcorper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fermentum.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Quisque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posuere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,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sapien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nec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viverra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dapibus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,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urna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tortor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sollicitudin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odio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, non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pellentesque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urna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lectus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in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erat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Quisque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posuere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,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sapien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nec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viverra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dapibus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,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urna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tortor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Lorem ipsum dolor sit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amet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,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consectetur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adipiscing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elit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Nullam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non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urna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vitae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enim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varius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hendrerit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Integer ac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lacus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sit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amet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neque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vulputate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malesuada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Sed non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vehicula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lacus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, sit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amet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consectetur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tortor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Donec vitae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sapien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ut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libero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venenatis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faucibus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Etiam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vitae nisi et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urna</a:t>
              </a:r>
              <a:endParaRPr lang="en-US" altLang="fr-FR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pPr marL="0" indent="0" algn="just" eaLnBrk="1" hangingPunct="1">
                <a:spcBef>
                  <a:spcPct val="30000"/>
                </a:spcBef>
                <a:buNone/>
                <a:defRPr/>
              </a:pP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Donec vitae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sapien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ut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libero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venenatis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faucibus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Etiam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vitae nisi et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urnaDonec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vitae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sapien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ut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libero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venenatis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faucibus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Etiam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vitae nisi et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urna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</a:t>
              </a:r>
            </a:p>
          </p:txBody>
        </p:sp>
        <p:sp>
          <p:nvSpPr>
            <p:cNvPr id="17" name="四角形: 角を丸くする 7">
              <a:extLst>
                <a:ext uri="{FF2B5EF4-FFF2-40B4-BE49-F238E27FC236}">
                  <a16:creationId xmlns:a16="http://schemas.microsoft.com/office/drawing/2014/main" id="{9F5FFACA-BF78-53D0-2C6C-E03E5692223A}"/>
                </a:ext>
              </a:extLst>
            </p:cNvPr>
            <p:cNvSpPr/>
            <p:nvPr/>
          </p:nvSpPr>
          <p:spPr>
            <a:xfrm>
              <a:off x="16354264" y="7431237"/>
              <a:ext cx="12385675" cy="1184289"/>
            </a:xfrm>
            <a:prstGeom prst="roundRect">
              <a:avLst>
                <a:gd name="adj" fmla="val 50000"/>
              </a:avLst>
            </a:prstGeom>
            <a:solidFill>
              <a:srgbClr val="92D05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anchor="ctr"/>
            <a:lstStyle/>
            <a:p>
              <a:pPr marL="0" marR="0" lvl="0" indent="0" algn="ctr" defTabSz="82990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pl-PL" altLang="ja-JP" sz="2178" b="1" i="0" u="none" strike="noStrike" kern="0" cap="none" spc="0" normalizeH="0" baseline="0" dirty="0">
                <a:ln>
                  <a:noFill/>
                </a:ln>
                <a:solidFill>
                  <a:srgbClr val="2E5962"/>
                </a:solidFill>
                <a:effectLst/>
                <a:uLnTx/>
                <a:uFillTx/>
                <a:latin typeface="+mj-lt"/>
                <a:ea typeface="ＭＳ Ｐゴシック" panose="020B0600070205080204" pitchFamily="50" charset="-128"/>
                <a:cs typeface="+mn-cs"/>
                <a:sym typeface="Arial" panose="020B0604020202020204" pitchFamily="34" charset="0"/>
              </a:endParaRPr>
            </a:p>
          </p:txBody>
        </p:sp>
        <p:sp>
          <p:nvSpPr>
            <p:cNvPr id="19" name="Text Box 700">
              <a:extLst>
                <a:ext uri="{FF2B5EF4-FFF2-40B4-BE49-F238E27FC236}">
                  <a16:creationId xmlns:a16="http://schemas.microsoft.com/office/drawing/2014/main" id="{B1D2D37E-3199-C14A-9EDF-7AE85BCF9BDB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16847979" y="7522556"/>
              <a:ext cx="11630685" cy="101566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ffectLst/>
          </p:spPr>
          <p:txBody>
            <a:bodyPr wrap="square">
              <a:spAutoFit/>
            </a:bodyPr>
            <a:lstStyle>
              <a:lvl1pPr defTabSz="3967163">
                <a:spcBef>
                  <a:spcPct val="20000"/>
                </a:spcBef>
                <a:buChar char="•"/>
                <a:defRPr sz="13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3222625" indent="-1239838" defTabSz="3967163">
                <a:spcBef>
                  <a:spcPct val="20000"/>
                </a:spcBef>
                <a:buChar char="–"/>
                <a:defRPr sz="1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4959350" indent="-992188" defTabSz="3967163">
                <a:spcBef>
                  <a:spcPct val="20000"/>
                </a:spcBef>
                <a:buChar char="•"/>
                <a:defRPr sz="10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6942138" indent="-992188" defTabSz="3967163">
                <a:spcBef>
                  <a:spcPct val="20000"/>
                </a:spcBef>
                <a:buChar char="–"/>
                <a:defRPr sz="8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8924925" indent="-990600" defTabSz="3967163">
                <a:spcBef>
                  <a:spcPct val="20000"/>
                </a:spcBef>
                <a:buChar char="»"/>
                <a:defRPr sz="8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9382125" indent="-990600" defTabSz="39671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8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9839325" indent="-990600" defTabSz="39671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8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10296525" indent="-990600" defTabSz="39671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8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10753725" indent="-990600" defTabSz="39671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8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fr-FR" sz="6000" b="1" dirty="0">
                  <a:solidFill>
                    <a:schemeClr val="bg1"/>
                  </a:solidFill>
                </a:rPr>
                <a:t>Experimental Findings</a:t>
              </a:r>
            </a:p>
          </p:txBody>
        </p:sp>
      </p:grpSp>
      <p:grpSp>
        <p:nvGrpSpPr>
          <p:cNvPr id="21" name="Grupa 20">
            <a:extLst>
              <a:ext uri="{FF2B5EF4-FFF2-40B4-BE49-F238E27FC236}">
                <a16:creationId xmlns:a16="http://schemas.microsoft.com/office/drawing/2014/main" id="{542C3CD7-9C1E-D0AA-BF63-70CCF0BCD30E}"/>
              </a:ext>
            </a:extLst>
          </p:cNvPr>
          <p:cNvGrpSpPr/>
          <p:nvPr/>
        </p:nvGrpSpPr>
        <p:grpSpPr>
          <a:xfrm>
            <a:off x="15413588" y="32478136"/>
            <a:ext cx="13680000" cy="6849682"/>
            <a:chOff x="14353790" y="31746583"/>
            <a:chExt cx="15088166" cy="6849682"/>
          </a:xfrm>
          <a:solidFill>
            <a:srgbClr val="FFC000"/>
          </a:solidFill>
        </p:grpSpPr>
        <p:grpSp>
          <p:nvGrpSpPr>
            <p:cNvPr id="3" name="Grupa 2">
              <a:extLst>
                <a:ext uri="{FF2B5EF4-FFF2-40B4-BE49-F238E27FC236}">
                  <a16:creationId xmlns:a16="http://schemas.microsoft.com/office/drawing/2014/main" id="{F5F6528B-89CA-4728-F627-6165A39148C6}"/>
                </a:ext>
              </a:extLst>
            </p:cNvPr>
            <p:cNvGrpSpPr/>
            <p:nvPr/>
          </p:nvGrpSpPr>
          <p:grpSpPr>
            <a:xfrm>
              <a:off x="14353790" y="31746583"/>
              <a:ext cx="15088166" cy="6849682"/>
              <a:chOff x="15878399" y="25862139"/>
              <a:chExt cx="13740629" cy="9964636"/>
            </a:xfrm>
            <a:grpFill/>
          </p:grpSpPr>
          <p:grpSp>
            <p:nvGrpSpPr>
              <p:cNvPr id="13323" name="Grupa 8">
                <a:extLst>
                  <a:ext uri="{FF2B5EF4-FFF2-40B4-BE49-F238E27FC236}">
                    <a16:creationId xmlns:a16="http://schemas.microsoft.com/office/drawing/2014/main" id="{6A496487-D6DF-E07D-1C95-E544DCB5DBE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5878399" y="25862139"/>
                <a:ext cx="13740629" cy="9964636"/>
                <a:chOff x="15693113" y="29418152"/>
                <a:chExt cx="13668621" cy="9522267"/>
              </a:xfrm>
              <a:grpFill/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13336" name="Rectangle 692">
                  <a:extLst>
                    <a:ext uri="{FF2B5EF4-FFF2-40B4-BE49-F238E27FC236}">
                      <a16:creationId xmlns:a16="http://schemas.microsoft.com/office/drawing/2014/main" id="{0C1B60F3-C43E-75A2-86B2-4CC873E32CF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5693113" y="29418152"/>
                  <a:ext cx="13668621" cy="9522267"/>
                </a:xfrm>
                <a:prstGeom prst="rect">
                  <a:avLst/>
                </a:prstGeom>
                <a:grpFill/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139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121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10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8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8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8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8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8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8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pl-PL" altLang="fr-FR" sz="7800" dirty="0"/>
                </a:p>
              </p:txBody>
            </p:sp>
            <p:sp>
              <p:nvSpPr>
                <p:cNvPr id="13338" name="Text Box 710">
                  <a:extLst>
                    <a:ext uri="{FF2B5EF4-FFF2-40B4-BE49-F238E27FC236}">
                      <a16:creationId xmlns:a16="http://schemas.microsoft.com/office/drawing/2014/main" id="{16FA53C7-797D-7252-F998-AA095A547490}"/>
                    </a:ext>
                  </a:extLst>
                </p:cNvPr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7197839" y="29667112"/>
                  <a:ext cx="11299825" cy="823516"/>
                </a:xfrm>
                <a:prstGeom prst="rect">
                  <a:avLst/>
                </a:prstGeom>
                <a:grpFill/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139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121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10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8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8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8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8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8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8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just" eaLnBrk="1" hangingPunct="1">
                    <a:spcBef>
                      <a:spcPct val="30000"/>
                    </a:spcBef>
                    <a:buFontTx/>
                    <a:buNone/>
                  </a:pPr>
                  <a:endParaRPr lang="en-US" altLang="fr-FR" sz="5000" dirty="0">
                    <a:latin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3327" name="Text Box 700">
                <a:extLst>
                  <a:ext uri="{FF2B5EF4-FFF2-40B4-BE49-F238E27FC236}">
                    <a16:creationId xmlns:a16="http://schemas.microsoft.com/office/drawing/2014/main" id="{2EF88E54-DCEC-0854-33D5-18B619FA7B3B}"/>
                  </a:ext>
                </a:extLst>
              </p:cNvPr>
              <p:cNvSpPr txBox="1">
                <a:spLocks noChangeAspect="1" noChangeArrowheads="1"/>
              </p:cNvSpPr>
              <p:nvPr/>
            </p:nvSpPr>
            <p:spPr bwMode="auto">
              <a:xfrm>
                <a:off x="18874172" y="26045551"/>
                <a:ext cx="8393113" cy="1016001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defTabSz="3967163">
                  <a:spcBef>
                    <a:spcPct val="20000"/>
                  </a:spcBef>
                  <a:buChar char="•"/>
                  <a:defRPr sz="139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3222625" indent="-1239838" defTabSz="3967163">
                  <a:spcBef>
                    <a:spcPct val="20000"/>
                  </a:spcBef>
                  <a:buChar char="–"/>
                  <a:defRPr sz="121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4959350" indent="-992188" defTabSz="3967163">
                  <a:spcBef>
                    <a:spcPct val="20000"/>
                  </a:spcBef>
                  <a:buChar char="•"/>
                  <a:defRPr sz="10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6942138" indent="-992188" defTabSz="3967163">
                  <a:spcBef>
                    <a:spcPct val="20000"/>
                  </a:spcBef>
                  <a:buChar char="–"/>
                  <a:defRPr sz="8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8924925" indent="-990600" defTabSz="3967163">
                  <a:spcBef>
                    <a:spcPct val="20000"/>
                  </a:spcBef>
                  <a:buChar char="»"/>
                  <a:defRPr sz="8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9382125" indent="-990600" defTabSz="3967163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8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9839325" indent="-990600" defTabSz="3967163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8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10296525" indent="-990600" defTabSz="3967163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8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10753725" indent="-990600" defTabSz="3967163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8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fr-FR" sz="6000" b="1" dirty="0">
                    <a:solidFill>
                      <a:srgbClr val="292929"/>
                    </a:solidFill>
                  </a:rPr>
                  <a:t>Research Significance</a:t>
                </a:r>
              </a:p>
            </p:txBody>
          </p:sp>
        </p:grpSp>
        <p:sp>
          <p:nvSpPr>
            <p:cNvPr id="6" name="Text Box 713">
              <a:extLst>
                <a:ext uri="{FF2B5EF4-FFF2-40B4-BE49-F238E27FC236}">
                  <a16:creationId xmlns:a16="http://schemas.microsoft.com/office/drawing/2014/main" id="{A7F0743E-E0B8-7820-E677-40240BDA29F7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14761691" y="33121554"/>
              <a:ext cx="14329592" cy="5016758"/>
            </a:xfrm>
            <a:prstGeom prst="rect">
              <a:avLst/>
            </a:prstGeom>
            <a:grpFill/>
            <a:ln>
              <a:noFill/>
            </a:ln>
            <a:effectLst/>
          </p:spPr>
          <p:txBody>
            <a:bodyPr wrap="square">
              <a:spAutoFit/>
            </a:bodyPr>
            <a:lstStyle>
              <a:lvl1pPr marL="628650" indent="-628650">
                <a:spcBef>
                  <a:spcPct val="20000"/>
                </a:spcBef>
                <a:buChar char="•"/>
                <a:defRPr sz="13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1514475" indent="-706438">
                <a:spcBef>
                  <a:spcPct val="20000"/>
                </a:spcBef>
                <a:buChar char="–"/>
                <a:defRPr sz="1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0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8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8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8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8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8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8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indent="0" algn="just" eaLnBrk="1" hangingPunct="1">
                <a:spcBef>
                  <a:spcPct val="30000"/>
                </a:spcBef>
                <a:buNone/>
                <a:defRPr/>
              </a:pP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Lorem ipsum dolor sit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amet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,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consectetur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adipiscing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elit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Nullam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non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urna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vitae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enim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varius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hendrerit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Integer ac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lacus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sit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amet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neque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vulputate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malesuada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Sed non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vehicula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lacus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, sit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amet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consectetur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tortor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Donec vitae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sapien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ut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libero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venenatis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faucibus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Etiam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vitae nisi et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urna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consequat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dapibus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nec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a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arcu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Sed vel libero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ut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libero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tempor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euismod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Nulla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facilisi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Duis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nec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laoreet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mi.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Vivamus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sit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amet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ligula in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elit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aliquet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fermentum at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eu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justo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</a:t>
              </a:r>
            </a:p>
          </p:txBody>
        </p:sp>
      </p:grpSp>
      <p:sp>
        <p:nvSpPr>
          <p:cNvPr id="24" name="pole tekstowe 23">
            <a:extLst>
              <a:ext uri="{FF2B5EF4-FFF2-40B4-BE49-F238E27FC236}">
                <a16:creationId xmlns:a16="http://schemas.microsoft.com/office/drawing/2014/main" id="{8CE90CA1-0935-4A2B-12EF-15B00A27FA6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40592566"/>
            <a:ext cx="30243463" cy="13619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300"/>
              </a:spcAft>
            </a:pPr>
            <a:r>
              <a:rPr lang="en-US" sz="4000" b="1" cap="small" dirty="0">
                <a:latin typeface="Verdana" panose="020B0604030504040204" pitchFamily="34" charset="0"/>
                <a:ea typeface="Times New Roman" panose="02020603050405020304" pitchFamily="18" charset="0"/>
              </a:rPr>
              <a:t>E</a:t>
            </a:r>
            <a:r>
              <a:rPr lang="en-US" sz="4000" b="1" cap="small" dirty="0"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NERGY FUELS ENVIRONMENT EFE2024</a:t>
            </a:r>
            <a:endParaRPr lang="pl-PL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300"/>
              </a:spcAft>
            </a:pPr>
            <a:r>
              <a:rPr lang="en-US" sz="4000" b="1" cap="small" dirty="0"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International Conference 17-20 November 2026, Kraków, Poland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pl-PL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8" name="Grupa 7">
            <a:extLst>
              <a:ext uri="{FF2B5EF4-FFF2-40B4-BE49-F238E27FC236}">
                <a16:creationId xmlns:a16="http://schemas.microsoft.com/office/drawing/2014/main" id="{7E352BAF-A0C2-88C0-32D6-F4CC2C6B2EB7}"/>
              </a:ext>
            </a:extLst>
          </p:cNvPr>
          <p:cNvGrpSpPr/>
          <p:nvPr/>
        </p:nvGrpSpPr>
        <p:grpSpPr>
          <a:xfrm>
            <a:off x="16352110" y="19092422"/>
            <a:ext cx="12389980" cy="12877314"/>
            <a:chOff x="16354263" y="19092421"/>
            <a:chExt cx="12389980" cy="12877314"/>
          </a:xfrm>
        </p:grpSpPr>
        <p:sp>
          <p:nvSpPr>
            <p:cNvPr id="26" name="四角形: 角を丸くする 7">
              <a:extLst>
                <a:ext uri="{FF2B5EF4-FFF2-40B4-BE49-F238E27FC236}">
                  <a16:creationId xmlns:a16="http://schemas.microsoft.com/office/drawing/2014/main" id="{54E6D996-A353-CED8-15B6-7BEAD3FCF7C1}"/>
                </a:ext>
              </a:extLst>
            </p:cNvPr>
            <p:cNvSpPr/>
            <p:nvPr/>
          </p:nvSpPr>
          <p:spPr>
            <a:xfrm>
              <a:off x="16358568" y="19092421"/>
              <a:ext cx="12385675" cy="1184289"/>
            </a:xfrm>
            <a:prstGeom prst="roundRect">
              <a:avLst>
                <a:gd name="adj" fmla="val 50000"/>
              </a:avLst>
            </a:prstGeom>
            <a:solidFill>
              <a:srgbClr val="92D05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anchor="ctr"/>
            <a:lstStyle/>
            <a:p>
              <a:pPr marL="0" marR="0" lvl="0" indent="0" algn="ctr" defTabSz="82990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pl-PL" altLang="ja-JP" sz="2178" b="1" i="0" u="none" strike="noStrike" kern="0" cap="none" spc="0" normalizeH="0" baseline="0" dirty="0">
                <a:ln>
                  <a:noFill/>
                </a:ln>
                <a:solidFill>
                  <a:srgbClr val="2E5962"/>
                </a:solidFill>
                <a:effectLst/>
                <a:uLnTx/>
                <a:uFillTx/>
                <a:latin typeface="Century Gothic" panose="020B0502020202020204" pitchFamily="34" charset="0"/>
                <a:ea typeface="ＭＳ Ｐゴシック" panose="020B0600070205080204" pitchFamily="50" charset="-128"/>
                <a:cs typeface="+mn-cs"/>
                <a:sym typeface="Arial" panose="020B0604020202020204" pitchFamily="34" charset="0"/>
              </a:endParaRPr>
            </a:p>
          </p:txBody>
        </p:sp>
        <p:sp>
          <p:nvSpPr>
            <p:cNvPr id="28" name="Text Box 706">
              <a:extLst>
                <a:ext uri="{FF2B5EF4-FFF2-40B4-BE49-F238E27FC236}">
                  <a16:creationId xmlns:a16="http://schemas.microsoft.com/office/drawing/2014/main" id="{EBF2B47A-8627-9C03-03B3-52F6E42A1D11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16771734" y="19182197"/>
              <a:ext cx="11630684" cy="1006475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ffectLst/>
          </p:spPr>
          <p:txBody>
            <a:bodyPr wrap="square">
              <a:spAutoFit/>
            </a:bodyPr>
            <a:lstStyle>
              <a:lvl1pPr defTabSz="3967163">
                <a:spcBef>
                  <a:spcPct val="20000"/>
                </a:spcBef>
                <a:buChar char="•"/>
                <a:defRPr sz="13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3222625" indent="-1239838" defTabSz="3967163">
                <a:spcBef>
                  <a:spcPct val="20000"/>
                </a:spcBef>
                <a:buChar char="–"/>
                <a:defRPr sz="1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4959350" indent="-992188" defTabSz="3967163">
                <a:spcBef>
                  <a:spcPct val="20000"/>
                </a:spcBef>
                <a:buChar char="•"/>
                <a:defRPr sz="10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6942138" indent="-992188" defTabSz="3967163">
                <a:spcBef>
                  <a:spcPct val="20000"/>
                </a:spcBef>
                <a:buChar char="–"/>
                <a:defRPr sz="8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8924925" indent="-990600" defTabSz="3967163">
                <a:spcBef>
                  <a:spcPct val="20000"/>
                </a:spcBef>
                <a:buChar char="»"/>
                <a:defRPr sz="8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9382125" indent="-990600" defTabSz="39671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8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9839325" indent="-990600" defTabSz="39671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8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10296525" indent="-990600" defTabSz="39671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8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10753725" indent="-990600" defTabSz="39671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8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fr-FR" sz="6000" b="1" dirty="0">
                  <a:solidFill>
                    <a:srgbClr val="292929"/>
                  </a:solidFill>
                </a:rPr>
                <a:t> </a:t>
              </a:r>
              <a:r>
                <a:rPr lang="en-US" altLang="fr-FR" sz="6000" b="1" dirty="0">
                  <a:solidFill>
                    <a:schemeClr val="bg1"/>
                  </a:solidFill>
                </a:rPr>
                <a:t>Conclusions </a:t>
              </a:r>
            </a:p>
          </p:txBody>
        </p:sp>
        <p:sp>
          <p:nvSpPr>
            <p:cNvPr id="29" name="Text Box 713">
              <a:extLst>
                <a:ext uri="{FF2B5EF4-FFF2-40B4-BE49-F238E27FC236}">
                  <a16:creationId xmlns:a16="http://schemas.microsoft.com/office/drawing/2014/main" id="{1972E5C7-4279-3817-DCB4-764430368436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16354263" y="20797446"/>
              <a:ext cx="12385675" cy="11172289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>
              <a:lvl1pPr marL="628650" indent="-628650">
                <a:spcBef>
                  <a:spcPct val="20000"/>
                </a:spcBef>
                <a:buChar char="•"/>
                <a:defRPr sz="13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1514475" indent="-706438">
                <a:spcBef>
                  <a:spcPct val="20000"/>
                </a:spcBef>
                <a:buChar char="–"/>
                <a:defRPr sz="1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0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8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8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8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8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8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8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indent="0" algn="just" eaLnBrk="1" hangingPunct="1">
                <a:spcBef>
                  <a:spcPct val="30000"/>
                </a:spcBef>
                <a:buNone/>
                <a:defRPr/>
              </a:pP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Lorem ipsum dolor sit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amet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,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consectetur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adipiscing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elit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Nullam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non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urna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vitae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enim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varius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hendrerit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Integer ac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lacus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sit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amet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neque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vulputate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malesuada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Sed non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vehicula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lacus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, sit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amet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consectetur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tortor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Donec vitae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sapien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ut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libero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venenatis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faucibus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Etiam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vitae nisi et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urna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consequat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dapibus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nec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a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arcu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Sed vel libero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ut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libero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tempor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euismod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Nulla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facilisi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Duis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nec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laoreet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mi.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Vivamus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sit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amet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ligula in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elit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aliquet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fermentum at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eu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justo.Lorem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ipsum dolor sit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amet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,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consectetur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adipiscing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elit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Nullam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non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urna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vitae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enim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varius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hendrerit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Integer ac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lacus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sit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amet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neque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vulputate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malesuada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Sed non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vehicula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lacus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, sit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amet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consectetur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tortor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Donec vitae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sapien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ut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libero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venenatis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faucibus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Etiam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vitae nisi et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urna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consequat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dapibus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nec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a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arcu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Sed vel libero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ut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libero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tempor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euismod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Nulla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facilisi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Duis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nec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laoreet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mi.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Vivamus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sit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amet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ligula in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elit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aliquet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fermentum at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eu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justo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Lorem ipsum dolor sit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amet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,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consectetur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adipiscing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elit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Nullam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non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urna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vitae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enim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varius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fr-FR" sz="40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hendrerit</a:t>
              </a:r>
              <a:r>
                <a:rPr lang="en-US" altLang="fr-FR" sz="4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</a:t>
              </a:r>
            </a:p>
          </p:txBody>
        </p:sp>
      </p:grpSp>
      <p:pic>
        <p:nvPicPr>
          <p:cNvPr id="14" name="Obraz 13">
            <a:extLst>
              <a:ext uri="{FF2B5EF4-FFF2-40B4-BE49-F238E27FC236}">
                <a16:creationId xmlns:a16="http://schemas.microsoft.com/office/drawing/2014/main" id="{8835D03D-8C04-D791-CED4-2D44FB5BB8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66385" y="1544448"/>
            <a:ext cx="1980000" cy="1980000"/>
          </a:xfrm>
          <a:prstGeom prst="rect">
            <a:avLst/>
          </a:prstGeom>
        </p:spPr>
      </p:pic>
      <p:pic>
        <p:nvPicPr>
          <p:cNvPr id="11" name="Obraz 10" descr="Obraz zawierający tekst, Czcionka, logo, design&#10;&#10;Opis wygenerowany automatycznie">
            <a:extLst>
              <a:ext uri="{FF2B5EF4-FFF2-40B4-BE49-F238E27FC236}">
                <a16:creationId xmlns:a16="http://schemas.microsoft.com/office/drawing/2014/main" id="{025CD7A8-A9B4-7A77-ED86-61F7883FC9C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2019" t="13545" r="6259" b="6941"/>
          <a:stretch/>
        </p:blipFill>
        <p:spPr>
          <a:xfrm>
            <a:off x="1097078" y="1336443"/>
            <a:ext cx="3139352" cy="2160000"/>
          </a:xfrm>
          <a:prstGeom prst="rect">
            <a:avLst/>
          </a:prstGeom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id="{C1559EB5-E862-A845-26AF-3B73A8D62783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r="70647"/>
          <a:stretch>
            <a:fillRect/>
          </a:stretch>
        </p:blipFill>
        <p:spPr>
          <a:xfrm>
            <a:off x="2304307" y="39542678"/>
            <a:ext cx="2436179" cy="2226284"/>
          </a:xfrm>
          <a:prstGeom prst="rect">
            <a:avLst/>
          </a:prstGeom>
        </p:spPr>
      </p:pic>
      <p:pic>
        <p:nvPicPr>
          <p:cNvPr id="13" name="Obraz 12">
            <a:extLst>
              <a:ext uri="{FF2B5EF4-FFF2-40B4-BE49-F238E27FC236}">
                <a16:creationId xmlns:a16="http://schemas.microsoft.com/office/drawing/2014/main" id="{D20FB876-D8E5-C273-5079-D3E640F345FC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r="70647"/>
          <a:stretch>
            <a:fillRect/>
          </a:stretch>
        </p:blipFill>
        <p:spPr>
          <a:xfrm>
            <a:off x="25502977" y="39728193"/>
            <a:ext cx="2436179" cy="222628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9671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fr-FR" sz="7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9671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fr-FR" sz="7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1982</TotalTime>
  <Words>923</Words>
  <Application>Microsoft Macintosh PowerPoint</Application>
  <PresentationFormat>Niestandardowy</PresentationFormat>
  <Paragraphs>20</Paragraphs>
  <Slides>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8" baseType="lpstr">
      <vt:lpstr>Aptos</vt:lpstr>
      <vt:lpstr>Arial</vt:lpstr>
      <vt:lpstr>Calibri</vt:lpstr>
      <vt:lpstr>Century Gothic</vt:lpstr>
      <vt:lpstr>Times New Roman</vt:lpstr>
      <vt:lpstr>Verdana</vt:lpstr>
      <vt:lpstr>Default Design</vt:lpstr>
      <vt:lpstr>Prezentacja programu PowerPoint</vt:lpstr>
    </vt:vector>
  </TitlesOfParts>
  <Company>TechPowder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Nathalie Cobut</dc:creator>
  <cp:lastModifiedBy>Jakub Szczurowski</cp:lastModifiedBy>
  <cp:revision>135</cp:revision>
  <dcterms:created xsi:type="dcterms:W3CDTF">2007-03-02T10:31:49Z</dcterms:created>
  <dcterms:modified xsi:type="dcterms:W3CDTF">2026-06-04T14:01:46Z</dcterms:modified>
</cp:coreProperties>
</file>